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DCDCDC"/>
    <a:srgbClr val="FFFFFF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86" d="100"/>
          <a:sy n="86" d="100"/>
        </p:scale>
        <p:origin x="115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485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Polymer chain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4229340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making a model of a polymer molecule.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have decided to use a long chain of beads.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95114" y="4120771"/>
            <a:ext cx="8748828" cy="158524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one way in which a chain of beads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 good representation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a polymer molecule.</a:t>
            </a: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a chain of beads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not an accurate representation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a polymer molecule.</a:t>
            </a:r>
          </a:p>
        </p:txBody>
      </p:sp>
      <p:pic>
        <p:nvPicPr>
          <p:cNvPr id="4" name="Picture 3" descr="A picture containing cable, sitting, pile, blue&#10;&#10;Description automatically generated">
            <a:extLst>
              <a:ext uri="{FF2B5EF4-FFF2-40B4-BE49-F238E27FC236}">
                <a16:creationId xmlns:a16="http://schemas.microsoft.com/office/drawing/2014/main" id="{EF29FA82-BE05-4F4A-A9E6-D686824FD8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172" y="878554"/>
            <a:ext cx="3526582" cy="226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672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149</TotalTime>
  <Words>61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13</cp:revision>
  <dcterms:created xsi:type="dcterms:W3CDTF">2020-05-12T08:33:06Z</dcterms:created>
  <dcterms:modified xsi:type="dcterms:W3CDTF">2020-06-26T17:23:30Z</dcterms:modified>
</cp:coreProperties>
</file>